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9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42E"/>
    <a:srgbClr val="F31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12D26-6FD8-409B-83DC-AFE95B98E5AF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850CE-99E1-4CB1-A3C2-3328F1A8A3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129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50CE-99E1-4CB1-A3C2-3328F1A8A3F2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490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9EE-1B06-4D4A-AB03-95478870E07D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CD3A-F121-4A85-B12D-E0D19ECE4A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281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9EE-1B06-4D4A-AB03-95478870E07D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CD3A-F121-4A85-B12D-E0D19ECE4A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366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9EE-1B06-4D4A-AB03-95478870E07D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CD3A-F121-4A85-B12D-E0D19ECE4A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929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9EE-1B06-4D4A-AB03-95478870E07D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CD3A-F121-4A85-B12D-E0D19ECE4A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850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9EE-1B06-4D4A-AB03-95478870E07D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CD3A-F121-4A85-B12D-E0D19ECE4A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422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9EE-1B06-4D4A-AB03-95478870E07D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CD3A-F121-4A85-B12D-E0D19ECE4A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84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9EE-1B06-4D4A-AB03-95478870E07D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CD3A-F121-4A85-B12D-E0D19ECE4A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457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9EE-1B06-4D4A-AB03-95478870E07D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CD3A-F121-4A85-B12D-E0D19ECE4A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277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9EE-1B06-4D4A-AB03-95478870E07D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CD3A-F121-4A85-B12D-E0D19ECE4A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037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9EE-1B06-4D4A-AB03-95478870E07D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CD3A-F121-4A85-B12D-E0D19ECE4A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895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9EE-1B06-4D4A-AB03-95478870E07D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CD3A-F121-4A85-B12D-E0D19ECE4A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083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B9EE-1B06-4D4A-AB03-95478870E07D}" type="datetimeFigureOut">
              <a:rPr lang="nl-BE" smtClean="0"/>
              <a:t>20/05/2016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5CD3A-F121-4A85-B12D-E0D19ECE4A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648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" y="755904"/>
            <a:ext cx="3730752" cy="53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76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7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" y="755904"/>
            <a:ext cx="3730752" cy="53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4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I</a:t>
            </a:r>
            <a:r>
              <a:rPr lang="nl-BE" dirty="0" smtClean="0">
                <a:solidFill>
                  <a:srgbClr val="FFFF00"/>
                </a:solidFill>
              </a:rPr>
              <a:t>n</a:t>
            </a:r>
            <a:r>
              <a:rPr lang="nl-BE" dirty="0" smtClean="0"/>
              <a:t> M</a:t>
            </a:r>
            <a:r>
              <a:rPr lang="nl-B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nl-BE" dirty="0" smtClean="0">
                <a:solidFill>
                  <a:srgbClr val="7030A0"/>
                </a:solidFill>
              </a:rPr>
              <a:t>m</a:t>
            </a:r>
            <a:r>
              <a:rPr lang="nl-BE" dirty="0" smtClean="0">
                <a:solidFill>
                  <a:schemeClr val="accent2"/>
                </a:solidFill>
              </a:rPr>
              <a:t>o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nl-BE" dirty="0" smtClean="0">
                <a:solidFill>
                  <a:srgbClr val="00B050"/>
                </a:solidFill>
              </a:rPr>
              <a:t>i</a:t>
            </a:r>
            <a:r>
              <a:rPr lang="nl-BE" dirty="0" smtClean="0">
                <a:solidFill>
                  <a:srgbClr val="00B0F0"/>
                </a:solidFill>
              </a:rPr>
              <a:t>a</a:t>
            </a:r>
            <a:r>
              <a:rPr lang="nl-BE" dirty="0" smtClean="0">
                <a:solidFill>
                  <a:schemeClr val="bg2">
                    <a:lumMod val="75000"/>
                  </a:schemeClr>
                </a:solidFill>
              </a:rPr>
              <a:t>m</a:t>
            </a:r>
            <a:endParaRPr lang="nl-B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BE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</a:t>
            </a:r>
            <a:r>
              <a:rPr lang="nl-BE" sz="8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nl-BE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nl-BE" sz="8000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  <a:r>
              <a:rPr lang="nl-BE" sz="8000" b="1" cap="all" dirty="0" smtClean="0">
                <a:ln w="0"/>
                <a:solidFill>
                  <a:srgbClr val="89E42E"/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endParaRPr lang="nl-BE" sz="8000" b="1" cap="all" dirty="0">
              <a:ln w="0"/>
              <a:solidFill>
                <a:srgbClr val="89E42E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43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60" y="0"/>
            <a:ext cx="470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4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1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11" y="0"/>
            <a:ext cx="4708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4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6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293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Diavoorstelling (4:3)</PresentationFormat>
  <Paragraphs>3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In Memoriam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Alex</dc:creator>
  <cp:lastModifiedBy>Diogenes</cp:lastModifiedBy>
  <cp:revision>4</cp:revision>
  <dcterms:created xsi:type="dcterms:W3CDTF">2016-05-19T14:27:19Z</dcterms:created>
  <dcterms:modified xsi:type="dcterms:W3CDTF">2016-05-20T13:28:53Z</dcterms:modified>
</cp:coreProperties>
</file>