
<file path=[Content_Types].xml><?xml version="1.0" encoding="utf-8"?>
<Types xmlns="http://schemas.openxmlformats.org/package/2006/content-types">
  <Default Extension="tmp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370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5351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8836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290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20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984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3357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575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177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981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2468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2A84C-2F82-407B-A744-6A59F09531AF}" type="datetimeFigureOut">
              <a:rPr lang="nl-BE" smtClean="0"/>
              <a:t>20/05/2016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36FC7-4906-407F-81CE-45FD66DAE8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369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624" y="755904"/>
            <a:ext cx="3730752" cy="534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2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In memoriam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nl-BE" dirty="0"/>
          </a:p>
          <a:p>
            <a:r>
              <a:rPr lang="nl-BE" sz="8000" dirty="0" smtClean="0"/>
              <a:t>Louis-Jean</a:t>
            </a:r>
            <a:endParaRPr lang="nl-BE" sz="8000" dirty="0"/>
          </a:p>
        </p:txBody>
      </p:sp>
    </p:spTree>
    <p:extLst>
      <p:ext uri="{BB962C8B-B14F-4D97-AF65-F5344CB8AC3E}">
        <p14:creationId xmlns:p14="http://schemas.microsoft.com/office/powerpoint/2010/main" val="255254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5" y="0"/>
            <a:ext cx="88761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43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832" y="0"/>
            <a:ext cx="21163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9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2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21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624" y="755904"/>
            <a:ext cx="3730752" cy="534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7940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Diavoorstelling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PowerPoint-presentatie</vt:lpstr>
      <vt:lpstr>In memoriam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Alex</dc:creator>
  <cp:lastModifiedBy>Diogenes</cp:lastModifiedBy>
  <cp:revision>3</cp:revision>
  <dcterms:created xsi:type="dcterms:W3CDTF">2016-05-19T14:52:42Z</dcterms:created>
  <dcterms:modified xsi:type="dcterms:W3CDTF">2016-05-20T13:29:33Z</dcterms:modified>
</cp:coreProperties>
</file>